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5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9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235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7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94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5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8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8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7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4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9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3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7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2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2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8A11-B14F-436A-9F0D-0397C66B0ED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FF100C-A9E6-4BD5-89BD-9D13A7DF0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0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16" y="1538296"/>
            <a:ext cx="7064680" cy="5319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7588" y="37115"/>
            <a:ext cx="7766936" cy="1646302"/>
          </a:xfrm>
        </p:spPr>
        <p:txBody>
          <a:bodyPr/>
          <a:lstStyle/>
          <a:p>
            <a:pPr algn="ctr"/>
            <a:r>
              <a:rPr lang="de-DE" b="1" dirty="0" smtClean="0"/>
              <a:t>Die Familie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78913" y="56368"/>
            <a:ext cx="4711057" cy="6041361"/>
          </a:xfrm>
        </p:spPr>
        <p:txBody>
          <a:bodyPr>
            <a:normAutofit lnSpcReduction="10000"/>
          </a:bodyPr>
          <a:lstStyle/>
          <a:p>
            <a:r>
              <a:rPr lang="de-DE" sz="2800" b="1" dirty="0"/>
              <a:t>Wie heißt der neue Schüler</a:t>
            </a:r>
            <a:r>
              <a:rPr lang="ru-RU" sz="2800" b="1" dirty="0"/>
              <a:t>?</a:t>
            </a:r>
            <a:endParaRPr lang="de-DE" sz="2800" b="1" dirty="0"/>
          </a:p>
          <a:p>
            <a:r>
              <a:rPr lang="de-DE" sz="2800" b="1" dirty="0"/>
              <a:t>Woher kommt er</a:t>
            </a:r>
            <a:r>
              <a:rPr lang="ru-RU" sz="2800" b="1" dirty="0"/>
              <a:t>?</a:t>
            </a:r>
            <a:endParaRPr lang="de-DE" sz="2800" b="1" dirty="0"/>
          </a:p>
          <a:p>
            <a:r>
              <a:rPr lang="de-DE" sz="2800" b="1" dirty="0"/>
              <a:t>Wie ist seine Familie</a:t>
            </a:r>
            <a:r>
              <a:rPr lang="ru-RU" sz="2800" b="1" dirty="0"/>
              <a:t>?</a:t>
            </a:r>
            <a:endParaRPr lang="de-DE" sz="2800" b="1" dirty="0"/>
          </a:p>
          <a:p>
            <a:r>
              <a:rPr lang="de-DE" sz="2800" b="1" dirty="0"/>
              <a:t>Wie heißt seine Schwester</a:t>
            </a:r>
            <a:r>
              <a:rPr lang="ru-RU" sz="2800" b="1" dirty="0"/>
              <a:t>?</a:t>
            </a:r>
            <a:endParaRPr lang="de-DE" sz="2800" b="1" dirty="0"/>
          </a:p>
          <a:p>
            <a:r>
              <a:rPr lang="de-DE" sz="2800" b="1" dirty="0"/>
              <a:t>In welche Klasse geht sie</a:t>
            </a:r>
            <a:r>
              <a:rPr lang="ru-RU" sz="2800" b="1" dirty="0"/>
              <a:t>?</a:t>
            </a:r>
            <a:endParaRPr lang="de-DE" sz="2800" b="1" dirty="0"/>
          </a:p>
          <a:p>
            <a:r>
              <a:rPr lang="de-DE" sz="2800" b="1" dirty="0"/>
              <a:t>Wie heißt Michaels Bruder</a:t>
            </a:r>
            <a:r>
              <a:rPr lang="ru-RU" sz="2800" b="1" dirty="0"/>
              <a:t>?</a:t>
            </a:r>
            <a:endParaRPr lang="de-DE" sz="2800" b="1" dirty="0"/>
          </a:p>
          <a:p>
            <a:r>
              <a:rPr lang="de-DE" sz="2800" b="1" dirty="0"/>
              <a:t>Wie alt ist er</a:t>
            </a:r>
            <a:r>
              <a:rPr lang="ru-RU" sz="2800" b="1" dirty="0"/>
              <a:t>?</a:t>
            </a:r>
            <a:endParaRPr lang="de-DE" sz="2800" b="1" dirty="0"/>
          </a:p>
          <a:p>
            <a:r>
              <a:rPr lang="de-DE" sz="2800" b="1" dirty="0"/>
              <a:t>Was macht Michael gern</a:t>
            </a:r>
            <a:r>
              <a:rPr lang="ru-RU" sz="2800" b="1" dirty="0"/>
              <a:t>?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89970" y="112735"/>
            <a:ext cx="5043586" cy="5928628"/>
          </a:xfrm>
        </p:spPr>
        <p:txBody>
          <a:bodyPr>
            <a:normAutofit lnSpcReduction="10000"/>
          </a:bodyPr>
          <a:lstStyle/>
          <a:p>
            <a:r>
              <a:rPr lang="de-DE" sz="2800" b="1" dirty="0" smtClean="0"/>
              <a:t>Er heißt…</a:t>
            </a:r>
          </a:p>
          <a:p>
            <a:r>
              <a:rPr lang="de-DE" sz="2800" b="1" dirty="0" smtClean="0"/>
              <a:t>Er kommt…</a:t>
            </a:r>
          </a:p>
          <a:p>
            <a:r>
              <a:rPr lang="de-DE" sz="2800" b="1" dirty="0" smtClean="0"/>
              <a:t>Seine Familie…</a:t>
            </a:r>
          </a:p>
          <a:p>
            <a:r>
              <a:rPr lang="de-DE" sz="2800" b="1" dirty="0" smtClean="0"/>
              <a:t>Seine Schwester…</a:t>
            </a:r>
          </a:p>
          <a:p>
            <a:r>
              <a:rPr lang="de-DE" sz="2800" b="1" dirty="0" smtClean="0"/>
              <a:t>Sie geht in die Klasse…</a:t>
            </a:r>
          </a:p>
          <a:p>
            <a:r>
              <a:rPr lang="de-DE" sz="2800" b="1" dirty="0" smtClean="0"/>
              <a:t>Michaels Bruder heißt…</a:t>
            </a:r>
          </a:p>
          <a:p>
            <a:r>
              <a:rPr lang="de-DE" sz="2800" b="1" dirty="0" smtClean="0"/>
              <a:t>Er ist…</a:t>
            </a:r>
          </a:p>
          <a:p>
            <a:r>
              <a:rPr lang="de-DE" sz="2800" b="1" dirty="0" smtClean="0"/>
              <a:t>Er…</a:t>
            </a:r>
            <a:endParaRPr lang="de-DE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9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057" y="0"/>
            <a:ext cx="8596668" cy="1320800"/>
          </a:xfrm>
        </p:spPr>
        <p:txBody>
          <a:bodyPr/>
          <a:lstStyle/>
          <a:p>
            <a:pPr algn="ctr"/>
            <a:r>
              <a:rPr lang="de-DE" b="1" dirty="0" smtClean="0"/>
              <a:t>Wer sind das</a:t>
            </a:r>
            <a:r>
              <a:rPr lang="ru-RU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64" y="1567454"/>
            <a:ext cx="6729138" cy="5067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109290" y="314429"/>
            <a:ext cx="1603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Mein Vater 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68523" y="2344455"/>
            <a:ext cx="2885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Meine Schwester 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723813" y="314429"/>
            <a:ext cx="2538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Meine Mutter 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5723813" y="4151329"/>
            <a:ext cx="3129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Mein Bruder 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7920237" y="3074619"/>
            <a:ext cx="160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Ich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0502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Wer sind das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56" y="1930400"/>
            <a:ext cx="4963841" cy="4751844"/>
          </a:xfrm>
        </p:spPr>
      </p:pic>
      <p:sp>
        <p:nvSpPr>
          <p:cNvPr id="5" name="TextBox 4"/>
          <p:cNvSpPr txBox="1"/>
          <p:nvPr/>
        </p:nvSpPr>
        <p:spPr>
          <a:xfrm>
            <a:off x="3054088" y="1930400"/>
            <a:ext cx="2366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Mein Großvater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92446" y="1930399"/>
            <a:ext cx="2366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Meine Großmutter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819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537" y="0"/>
            <a:ext cx="8596668" cy="1320800"/>
          </a:xfrm>
        </p:spPr>
        <p:txBody>
          <a:bodyPr/>
          <a:lstStyle/>
          <a:p>
            <a:pPr algn="ctr"/>
            <a:r>
              <a:rPr lang="de-DE" dirty="0" smtClean="0"/>
              <a:t>Wer sind das</a:t>
            </a:r>
            <a:r>
              <a:rPr lang="ru-RU" dirty="0"/>
              <a:t>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2774" t="13174" r="36815" b="26723"/>
          <a:stretch/>
        </p:blipFill>
        <p:spPr>
          <a:xfrm>
            <a:off x="3908120" y="995820"/>
            <a:ext cx="3707705" cy="5862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3748" y="900906"/>
            <a:ext cx="278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Mein Onkel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04970" y="668343"/>
            <a:ext cx="278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Meine Tante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39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6033"/>
            <a:ext cx="8596668" cy="1320800"/>
          </a:xfrm>
        </p:spPr>
        <p:txBody>
          <a:bodyPr/>
          <a:lstStyle/>
          <a:p>
            <a:pPr algn="ctr"/>
            <a:r>
              <a:rPr lang="de-DE" dirty="0" smtClean="0"/>
              <a:t>Was ist fehlt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814" y="920512"/>
            <a:ext cx="9781898" cy="5618074"/>
          </a:xfrm>
        </p:spPr>
        <p:txBody>
          <a:bodyPr>
            <a:normAutofit lnSpcReduction="10000"/>
          </a:bodyPr>
          <a:lstStyle/>
          <a:p>
            <a:r>
              <a:rPr lang="de-DE" sz="4000" b="1" dirty="0"/>
              <a:t>Meine </a:t>
            </a:r>
            <a:r>
              <a:rPr lang="de-DE" sz="4000" b="1" dirty="0" err="1" smtClean="0"/>
              <a:t>Schw</a:t>
            </a:r>
            <a:r>
              <a:rPr lang="ru-RU" sz="4000" b="1" dirty="0"/>
              <a:t>_</a:t>
            </a:r>
            <a:r>
              <a:rPr lang="de-DE" sz="4000" b="1" dirty="0" err="1" smtClean="0"/>
              <a:t>ster</a:t>
            </a:r>
            <a:endParaRPr lang="ru-RU" sz="4000" b="1" dirty="0" smtClean="0"/>
          </a:p>
          <a:p>
            <a:r>
              <a:rPr lang="de-DE" sz="4000" b="1" dirty="0"/>
              <a:t>Mein </a:t>
            </a:r>
            <a:r>
              <a:rPr lang="de-DE" sz="4000" b="1" dirty="0" smtClean="0"/>
              <a:t>V</a:t>
            </a:r>
            <a:r>
              <a:rPr lang="ru-RU" sz="4000" b="1" dirty="0" smtClean="0"/>
              <a:t>_</a:t>
            </a:r>
            <a:r>
              <a:rPr lang="de-DE" sz="4000" b="1" dirty="0" smtClean="0"/>
              <a:t>t</a:t>
            </a:r>
            <a:r>
              <a:rPr lang="ru-RU" sz="4000" b="1" dirty="0" smtClean="0"/>
              <a:t>_</a:t>
            </a:r>
            <a:r>
              <a:rPr lang="de-DE" sz="4000" b="1" dirty="0" smtClean="0"/>
              <a:t>r </a:t>
            </a:r>
            <a:endParaRPr lang="ru-RU" sz="4000" b="1" dirty="0"/>
          </a:p>
          <a:p>
            <a:r>
              <a:rPr lang="de-DE" sz="4000" b="1" dirty="0"/>
              <a:t>Meine </a:t>
            </a:r>
            <a:r>
              <a:rPr lang="de-DE" sz="4000" b="1" dirty="0" smtClean="0"/>
              <a:t>M</a:t>
            </a:r>
            <a:r>
              <a:rPr lang="ru-RU" sz="4000" b="1" dirty="0" smtClean="0"/>
              <a:t>_ _</a:t>
            </a:r>
            <a:r>
              <a:rPr lang="de-DE" sz="4000" b="1" dirty="0" err="1" smtClean="0"/>
              <a:t>ter</a:t>
            </a:r>
            <a:r>
              <a:rPr lang="de-DE" sz="4000" b="1" dirty="0" smtClean="0"/>
              <a:t> </a:t>
            </a:r>
            <a:endParaRPr lang="ru-RU" sz="4000" b="1" dirty="0"/>
          </a:p>
          <a:p>
            <a:r>
              <a:rPr lang="de-DE" sz="4000" b="1" dirty="0"/>
              <a:t>Mein </a:t>
            </a:r>
            <a:r>
              <a:rPr lang="de-DE" sz="4000" b="1" dirty="0" smtClean="0"/>
              <a:t>B</a:t>
            </a:r>
            <a:r>
              <a:rPr lang="ru-RU" sz="4000" b="1" dirty="0" smtClean="0"/>
              <a:t>_</a:t>
            </a:r>
            <a:r>
              <a:rPr lang="de-DE" sz="4000" b="1" dirty="0" err="1" smtClean="0"/>
              <a:t>ude</a:t>
            </a:r>
            <a:r>
              <a:rPr lang="ru-RU" sz="4000" b="1" dirty="0" smtClean="0"/>
              <a:t>_</a:t>
            </a:r>
            <a:r>
              <a:rPr lang="de-DE" sz="4000" b="1" dirty="0" smtClean="0"/>
              <a:t> </a:t>
            </a:r>
            <a:endParaRPr lang="ru-RU" sz="4000" b="1" dirty="0"/>
          </a:p>
          <a:p>
            <a:r>
              <a:rPr lang="de-DE" sz="4000" b="1" dirty="0" smtClean="0"/>
              <a:t> </a:t>
            </a:r>
            <a:r>
              <a:rPr lang="de-DE" sz="4000" b="1" dirty="0"/>
              <a:t>Mein </a:t>
            </a:r>
            <a:r>
              <a:rPr lang="de-DE" sz="4000" b="1" dirty="0" smtClean="0"/>
              <a:t>Gro</a:t>
            </a:r>
            <a:r>
              <a:rPr lang="ru-RU" sz="4000" b="1" dirty="0" smtClean="0"/>
              <a:t>_</a:t>
            </a:r>
            <a:r>
              <a:rPr lang="de-DE" sz="4000" b="1" dirty="0" err="1" smtClean="0"/>
              <a:t>va</a:t>
            </a:r>
            <a:r>
              <a:rPr lang="ru-RU" sz="4000" b="1" dirty="0" smtClean="0"/>
              <a:t>_</a:t>
            </a:r>
            <a:r>
              <a:rPr lang="de-DE" sz="4000" b="1" dirty="0" smtClean="0"/>
              <a:t>er</a:t>
            </a:r>
            <a:endParaRPr lang="ru-RU" sz="4000" b="1" dirty="0" smtClean="0"/>
          </a:p>
          <a:p>
            <a:r>
              <a:rPr lang="de-DE" sz="4000" b="1" dirty="0"/>
              <a:t>Meine </a:t>
            </a:r>
            <a:r>
              <a:rPr lang="de-DE" sz="4000" b="1" dirty="0" smtClean="0"/>
              <a:t>G</a:t>
            </a:r>
            <a:r>
              <a:rPr lang="ru-RU" sz="4000" b="1" dirty="0" smtClean="0"/>
              <a:t>_</a:t>
            </a:r>
            <a:r>
              <a:rPr lang="de-DE" sz="4000" b="1" dirty="0" err="1" smtClean="0"/>
              <a:t>oßmu</a:t>
            </a:r>
            <a:r>
              <a:rPr lang="ru-RU" sz="4000" b="1" dirty="0" smtClean="0"/>
              <a:t>_ _</a:t>
            </a:r>
            <a:r>
              <a:rPr lang="de-DE" sz="4000" b="1" dirty="0" smtClean="0"/>
              <a:t>er</a:t>
            </a:r>
          </a:p>
          <a:p>
            <a:r>
              <a:rPr lang="de-DE" sz="4000" b="1" dirty="0"/>
              <a:t>Mein </a:t>
            </a:r>
            <a:r>
              <a:rPr lang="ru-RU" sz="4000" b="1" dirty="0"/>
              <a:t>_</a:t>
            </a:r>
            <a:r>
              <a:rPr lang="de-DE" sz="4000" b="1" dirty="0" err="1" smtClean="0"/>
              <a:t>nkel</a:t>
            </a:r>
            <a:endParaRPr lang="de-DE" sz="4000" b="1" dirty="0" smtClean="0"/>
          </a:p>
          <a:p>
            <a:r>
              <a:rPr lang="de-DE" sz="4000" b="1" dirty="0" smtClean="0"/>
              <a:t>Meine Tan</a:t>
            </a:r>
            <a:r>
              <a:rPr lang="ru-RU" sz="4000" b="1" dirty="0" smtClean="0"/>
              <a:t>_</a:t>
            </a:r>
            <a:r>
              <a:rPr lang="de-DE" sz="4000" b="1" dirty="0" smtClean="0"/>
              <a:t>e</a:t>
            </a:r>
            <a:endParaRPr lang="ru-RU" sz="4000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1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78791" y="20877"/>
            <a:ext cx="8596668" cy="1320800"/>
          </a:xfrm>
        </p:spPr>
        <p:txBody>
          <a:bodyPr/>
          <a:lstStyle/>
          <a:p>
            <a:pPr algn="ctr"/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vergleichen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0" y="681277"/>
            <a:ext cx="5436296" cy="6082778"/>
          </a:xfrm>
        </p:spPr>
        <p:txBody>
          <a:bodyPr>
            <a:normAutofit fontScale="92500" lnSpcReduction="10000"/>
          </a:bodyPr>
          <a:lstStyle/>
          <a:p>
            <a:r>
              <a:rPr lang="de-DE" sz="2800" b="1" dirty="0"/>
              <a:t>Meine </a:t>
            </a:r>
            <a:r>
              <a:rPr lang="de-DE" sz="2800" b="1" dirty="0" err="1"/>
              <a:t>Schw</a:t>
            </a:r>
            <a:r>
              <a:rPr lang="ru-RU" sz="2800" b="1" dirty="0"/>
              <a:t>_</a:t>
            </a:r>
            <a:r>
              <a:rPr lang="de-DE" sz="2800" b="1" dirty="0" err="1"/>
              <a:t>ster</a:t>
            </a:r>
            <a:endParaRPr lang="ru-RU" sz="2800" b="1" dirty="0"/>
          </a:p>
          <a:p>
            <a:r>
              <a:rPr lang="de-DE" sz="2800" b="1" dirty="0"/>
              <a:t>Mein V</a:t>
            </a:r>
            <a:r>
              <a:rPr lang="ru-RU" sz="2800" b="1" dirty="0"/>
              <a:t>_</a:t>
            </a:r>
            <a:r>
              <a:rPr lang="de-DE" sz="2800" b="1" dirty="0"/>
              <a:t>t</a:t>
            </a:r>
            <a:r>
              <a:rPr lang="ru-RU" sz="2800" b="1" dirty="0"/>
              <a:t>_</a:t>
            </a:r>
            <a:r>
              <a:rPr lang="de-DE" sz="2800" b="1" dirty="0"/>
              <a:t>r </a:t>
            </a:r>
            <a:endParaRPr lang="ru-RU" sz="2800" b="1" dirty="0"/>
          </a:p>
          <a:p>
            <a:r>
              <a:rPr lang="de-DE" sz="2800" b="1" dirty="0"/>
              <a:t>Meine M</a:t>
            </a:r>
            <a:r>
              <a:rPr lang="ru-RU" sz="2800" b="1" dirty="0"/>
              <a:t>_ _</a:t>
            </a:r>
            <a:r>
              <a:rPr lang="de-DE" sz="2800" b="1" dirty="0" err="1"/>
              <a:t>ter</a:t>
            </a:r>
            <a:r>
              <a:rPr lang="de-DE" sz="2800" b="1" dirty="0"/>
              <a:t> </a:t>
            </a:r>
            <a:endParaRPr lang="ru-RU" sz="2800" b="1" dirty="0"/>
          </a:p>
          <a:p>
            <a:r>
              <a:rPr lang="de-DE" sz="2800" b="1" dirty="0"/>
              <a:t>Mein B</a:t>
            </a:r>
            <a:r>
              <a:rPr lang="ru-RU" sz="2800" b="1" dirty="0"/>
              <a:t>_</a:t>
            </a:r>
            <a:r>
              <a:rPr lang="de-DE" sz="2800" b="1" dirty="0" err="1"/>
              <a:t>ude</a:t>
            </a:r>
            <a:r>
              <a:rPr lang="ru-RU" sz="2800" b="1" dirty="0"/>
              <a:t>_</a:t>
            </a:r>
            <a:r>
              <a:rPr lang="de-DE" sz="2800" b="1" dirty="0"/>
              <a:t> </a:t>
            </a:r>
            <a:endParaRPr lang="ru-RU" sz="2800" b="1" dirty="0"/>
          </a:p>
          <a:p>
            <a:r>
              <a:rPr lang="de-DE" sz="2800" b="1" dirty="0"/>
              <a:t> Mein Gro</a:t>
            </a:r>
            <a:r>
              <a:rPr lang="ru-RU" sz="2800" b="1" dirty="0"/>
              <a:t>_</a:t>
            </a:r>
            <a:r>
              <a:rPr lang="de-DE" sz="2800" b="1" dirty="0" err="1"/>
              <a:t>va</a:t>
            </a:r>
            <a:r>
              <a:rPr lang="ru-RU" sz="2800" b="1" dirty="0"/>
              <a:t>_</a:t>
            </a:r>
            <a:r>
              <a:rPr lang="de-DE" sz="2800" b="1" dirty="0"/>
              <a:t>er</a:t>
            </a:r>
            <a:endParaRPr lang="ru-RU" sz="2800" b="1" dirty="0"/>
          </a:p>
          <a:p>
            <a:r>
              <a:rPr lang="de-DE" sz="2800" b="1" dirty="0"/>
              <a:t>Meine G</a:t>
            </a:r>
            <a:r>
              <a:rPr lang="ru-RU" sz="2800" b="1" dirty="0"/>
              <a:t>_</a:t>
            </a:r>
            <a:r>
              <a:rPr lang="de-DE" sz="2800" b="1" dirty="0" err="1"/>
              <a:t>oßmu</a:t>
            </a:r>
            <a:r>
              <a:rPr lang="ru-RU" sz="2800" b="1" dirty="0"/>
              <a:t>_ _</a:t>
            </a:r>
            <a:r>
              <a:rPr lang="de-DE" sz="2800" b="1" dirty="0"/>
              <a:t>er</a:t>
            </a:r>
          </a:p>
          <a:p>
            <a:r>
              <a:rPr lang="de-DE" sz="2800" b="1" dirty="0"/>
              <a:t>Mein </a:t>
            </a:r>
            <a:r>
              <a:rPr lang="ru-RU" sz="2800" b="1" dirty="0"/>
              <a:t>_</a:t>
            </a:r>
            <a:r>
              <a:rPr lang="de-DE" sz="2800" b="1" dirty="0" err="1"/>
              <a:t>nkel</a:t>
            </a:r>
            <a:endParaRPr lang="de-DE" sz="2800" b="1" dirty="0"/>
          </a:p>
          <a:p>
            <a:r>
              <a:rPr lang="de-DE" sz="2800" b="1" dirty="0"/>
              <a:t>Meine Tan</a:t>
            </a:r>
            <a:r>
              <a:rPr lang="ru-RU" sz="2800" b="1" dirty="0"/>
              <a:t>_</a:t>
            </a:r>
            <a:r>
              <a:rPr lang="de-DE" sz="2800" b="1" dirty="0"/>
              <a:t>e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5613860" y="681277"/>
            <a:ext cx="4184034" cy="3880773"/>
          </a:xfrm>
        </p:spPr>
        <p:txBody>
          <a:bodyPr>
            <a:normAutofit fontScale="92500" lnSpcReduction="10000"/>
          </a:bodyPr>
          <a:lstStyle/>
          <a:p>
            <a:r>
              <a:rPr lang="de-DE" sz="2800" b="1" dirty="0"/>
              <a:t>Meine Schwester</a:t>
            </a:r>
            <a:endParaRPr lang="ru-RU" sz="2800" b="1" dirty="0"/>
          </a:p>
          <a:p>
            <a:r>
              <a:rPr lang="de-DE" sz="2800" b="1" dirty="0"/>
              <a:t>Mein Vater </a:t>
            </a:r>
            <a:endParaRPr lang="ru-RU" sz="2800" b="1" dirty="0"/>
          </a:p>
          <a:p>
            <a:r>
              <a:rPr lang="de-DE" sz="2800" b="1" dirty="0"/>
              <a:t>Meine Mutter </a:t>
            </a:r>
            <a:endParaRPr lang="ru-RU" sz="2800" b="1" dirty="0"/>
          </a:p>
          <a:p>
            <a:r>
              <a:rPr lang="de-DE" sz="2800" b="1" dirty="0"/>
              <a:t>Mein Bruder </a:t>
            </a:r>
            <a:endParaRPr lang="ru-RU" sz="2800" b="1" dirty="0"/>
          </a:p>
          <a:p>
            <a:r>
              <a:rPr lang="de-DE" sz="2800" b="1" dirty="0"/>
              <a:t> Mein Großvater</a:t>
            </a:r>
            <a:endParaRPr lang="ru-RU" sz="2800" b="1" dirty="0"/>
          </a:p>
          <a:p>
            <a:r>
              <a:rPr lang="de-DE" sz="2800" b="1" dirty="0"/>
              <a:t>Meine Großmutter</a:t>
            </a:r>
          </a:p>
          <a:p>
            <a:r>
              <a:rPr lang="de-DE" sz="2800" b="1" dirty="0"/>
              <a:t>Mein Onkel</a:t>
            </a:r>
          </a:p>
          <a:p>
            <a:r>
              <a:rPr lang="de-DE" sz="2800" b="1" dirty="0"/>
              <a:t>Meine Tante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4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057" y="0"/>
            <a:ext cx="8596668" cy="1320800"/>
          </a:xfrm>
        </p:spPr>
        <p:txBody>
          <a:bodyPr/>
          <a:lstStyle/>
          <a:p>
            <a:pPr algn="ctr"/>
            <a:r>
              <a:rPr lang="de-DE" b="1" dirty="0" smtClean="0"/>
              <a:t>Wie heißen sie</a:t>
            </a:r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64" y="1567454"/>
            <a:ext cx="6729138" cy="5067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109290" y="314429"/>
            <a:ext cx="1603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Mein Vater 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68523" y="2344455"/>
            <a:ext cx="2885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Meine Schwester 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723813" y="314429"/>
            <a:ext cx="2538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Meine Mutter 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5723813" y="4316677"/>
            <a:ext cx="3129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Mein Bruder 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8179483" y="2973911"/>
            <a:ext cx="160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Ich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567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Ich heiße Michael.</a:t>
            </a:r>
          </a:p>
          <a:p>
            <a:r>
              <a:rPr lang="de-DE" sz="4000" b="1" dirty="0" smtClean="0"/>
              <a:t>Meine Schwester heißt Irene.</a:t>
            </a:r>
          </a:p>
          <a:p>
            <a:r>
              <a:rPr lang="de-DE" sz="4000" b="1" dirty="0" smtClean="0"/>
              <a:t>Mein Bruder heißt Mustafa.</a:t>
            </a:r>
          </a:p>
          <a:p>
            <a:r>
              <a:rPr lang="de-DE" sz="4000" b="1" dirty="0" smtClean="0"/>
              <a:t>Mein Vater heißt Sven.</a:t>
            </a:r>
          </a:p>
          <a:p>
            <a:r>
              <a:rPr lang="de-DE" sz="4000" b="1" dirty="0" smtClean="0"/>
              <a:t>Meine Mutter heißt Lisa.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5069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 kann der neue Schüler Michael über sich erzählen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b="1" dirty="0" smtClean="0"/>
              <a:t>Wie heißt der neue Schüler</a:t>
            </a:r>
            <a:r>
              <a:rPr lang="ru-RU" sz="2800" b="1" dirty="0" smtClean="0"/>
              <a:t>?</a:t>
            </a:r>
            <a:endParaRPr lang="de-DE" sz="2800" b="1" dirty="0" smtClean="0"/>
          </a:p>
          <a:p>
            <a:r>
              <a:rPr lang="de-DE" sz="2800" b="1" dirty="0" smtClean="0"/>
              <a:t>Woher kommt er</a:t>
            </a:r>
            <a:r>
              <a:rPr lang="ru-RU" sz="2800" b="1" dirty="0" smtClean="0"/>
              <a:t>?</a:t>
            </a:r>
            <a:endParaRPr lang="de-DE" sz="2800" b="1" dirty="0" smtClean="0"/>
          </a:p>
          <a:p>
            <a:r>
              <a:rPr lang="de-DE" sz="2800" b="1" dirty="0" smtClean="0"/>
              <a:t>Wie ist seine Familie</a:t>
            </a:r>
            <a:r>
              <a:rPr lang="ru-RU" sz="2800" b="1" dirty="0" smtClean="0"/>
              <a:t>?</a:t>
            </a:r>
            <a:endParaRPr lang="de-DE" sz="2800" b="1" dirty="0" smtClean="0"/>
          </a:p>
          <a:p>
            <a:r>
              <a:rPr lang="de-DE" sz="2800" b="1" dirty="0" smtClean="0"/>
              <a:t>Wie heißt seine Schwester</a:t>
            </a:r>
            <a:r>
              <a:rPr lang="ru-RU" sz="2800" b="1" dirty="0" smtClean="0"/>
              <a:t>?</a:t>
            </a:r>
            <a:endParaRPr lang="de-DE" sz="2800" b="1" dirty="0" smtClean="0"/>
          </a:p>
          <a:p>
            <a:r>
              <a:rPr lang="de-DE" sz="2800" b="1" dirty="0" smtClean="0"/>
              <a:t>In welche Klasse geht sie</a:t>
            </a:r>
            <a:r>
              <a:rPr lang="ru-RU" sz="2800" b="1" dirty="0" smtClean="0"/>
              <a:t>?</a:t>
            </a:r>
            <a:endParaRPr lang="de-DE" sz="2800" b="1" dirty="0" smtClean="0"/>
          </a:p>
          <a:p>
            <a:r>
              <a:rPr lang="de-DE" sz="2800" b="1" dirty="0" smtClean="0"/>
              <a:t>Wie heißt Michaels Bruder</a:t>
            </a:r>
            <a:r>
              <a:rPr lang="ru-RU" sz="2800" b="1" dirty="0" smtClean="0"/>
              <a:t>?</a:t>
            </a:r>
            <a:endParaRPr lang="de-DE" sz="2800" b="1" dirty="0" smtClean="0"/>
          </a:p>
          <a:p>
            <a:r>
              <a:rPr lang="de-DE" sz="2800" b="1" dirty="0" smtClean="0"/>
              <a:t>Wie alt ist er</a:t>
            </a:r>
            <a:r>
              <a:rPr lang="ru-RU" sz="2800" b="1" dirty="0" smtClean="0"/>
              <a:t>?</a:t>
            </a:r>
            <a:endParaRPr lang="de-DE" sz="2800" b="1" dirty="0" smtClean="0"/>
          </a:p>
          <a:p>
            <a:r>
              <a:rPr lang="de-DE" sz="2800" b="1" dirty="0" smtClean="0"/>
              <a:t>Was macht Michael gern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124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FCF9E9"/>
      </a:dk1>
      <a:lt1>
        <a:sysClr val="window" lastClr="151206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293</Words>
  <Application>Microsoft Office PowerPoint</Application>
  <PresentationFormat>Широкоэкранный</PresentationFormat>
  <Paragraphs>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Die Familie</vt:lpstr>
      <vt:lpstr>Wer sind das?</vt:lpstr>
      <vt:lpstr>Wer sind das?</vt:lpstr>
      <vt:lpstr>Wer sind das?</vt:lpstr>
      <vt:lpstr>Was ist fehlt?</vt:lpstr>
      <vt:lpstr>Wir vergleichen.</vt:lpstr>
      <vt:lpstr>Wie heißen sie?</vt:lpstr>
      <vt:lpstr>Презентация PowerPoint</vt:lpstr>
      <vt:lpstr>Was kann der neue Schüler Michael über sich erzählen?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Familie</dc:title>
  <dc:creator>Пользователь Windows</dc:creator>
  <cp:lastModifiedBy>Пользователь Windows</cp:lastModifiedBy>
  <cp:revision>6</cp:revision>
  <dcterms:created xsi:type="dcterms:W3CDTF">2020-06-05T12:10:23Z</dcterms:created>
  <dcterms:modified xsi:type="dcterms:W3CDTF">2020-06-05T12:56:22Z</dcterms:modified>
</cp:coreProperties>
</file>